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10287000" cx="18288000"/>
  <p:notesSz cx="6858000" cy="9144000"/>
  <p:embeddedFontLst>
    <p:embeddedFont>
      <p:font typeface="Questrial"/>
      <p:regular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3" roundtripDataSignature="AMtx7mgF+f91WKPIAd1CpqYDiH9AMnxu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customschemas.google.com/relationships/presentationmetadata" Target="metadata"/><Relationship Id="rId12" Type="http://schemas.openxmlformats.org/officeDocument/2006/relationships/font" Target="fonts/Questrial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2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3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3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3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22324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cxnSp>
        <p:nvCxnSpPr>
          <p:cNvPr id="85" name="Google Shape;85;p1"/>
          <p:cNvCxnSpPr/>
          <p:nvPr/>
        </p:nvCxnSpPr>
        <p:spPr>
          <a:xfrm>
            <a:off x="1524000" y="6515100"/>
            <a:ext cx="0" cy="2384602"/>
          </a:xfrm>
          <a:prstGeom prst="straightConnector1">
            <a:avLst/>
          </a:prstGeom>
          <a:noFill/>
          <a:ln cap="flat" cmpd="sng" w="38100">
            <a:solidFill>
              <a:srgbClr val="6AD3F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1"/>
          <p:cNvSpPr txBox="1"/>
          <p:nvPr/>
        </p:nvSpPr>
        <p:spPr>
          <a:xfrm>
            <a:off x="1981199" y="2857500"/>
            <a:ext cx="13357953" cy="1154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7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6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Proyecto APT TruequesApp</a:t>
            </a:r>
            <a:endParaRPr b="0" i="0" sz="6600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1808707" y="5405116"/>
            <a:ext cx="11710411" cy="1487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415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Plataforma de intercambio de productos y servicios</a:t>
            </a:r>
            <a:endParaRPr b="0" i="0" sz="4154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1808707" y="8556578"/>
            <a:ext cx="6765223" cy="1154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4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Davis Araneda &amp; Sebastian Mellado</a:t>
            </a:r>
            <a:endParaRPr b="0" i="0" sz="3248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4" name="Google Shape;94;p2"/>
          <p:cNvSpPr/>
          <p:nvPr/>
        </p:nvSpPr>
        <p:spPr>
          <a:xfrm>
            <a:off x="4038600" y="7656367"/>
            <a:ext cx="807245" cy="1088197"/>
          </a:xfrm>
          <a:custGeom>
            <a:rect b="b" l="l" r="r" t="t"/>
            <a:pathLst>
              <a:path extrusionOk="0" h="1088197" w="807245">
                <a:moveTo>
                  <a:pt x="0" y="0"/>
                </a:moveTo>
                <a:lnTo>
                  <a:pt x="807244" y="0"/>
                </a:lnTo>
                <a:lnTo>
                  <a:pt x="807244" y="1088197"/>
                </a:lnTo>
                <a:lnTo>
                  <a:pt x="0" y="10881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" name="Google Shape;95;p2"/>
          <p:cNvSpPr/>
          <p:nvPr/>
        </p:nvSpPr>
        <p:spPr>
          <a:xfrm>
            <a:off x="8382000" y="1439645"/>
            <a:ext cx="921977" cy="1006126"/>
          </a:xfrm>
          <a:custGeom>
            <a:rect b="b" l="l" r="r" t="t"/>
            <a:pathLst>
              <a:path extrusionOk="0" h="1006126" w="921977">
                <a:moveTo>
                  <a:pt x="0" y="0"/>
                </a:moveTo>
                <a:lnTo>
                  <a:pt x="921977" y="0"/>
                </a:lnTo>
                <a:lnTo>
                  <a:pt x="921977" y="1006126"/>
                </a:lnTo>
                <a:lnTo>
                  <a:pt x="0" y="10061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6" name="Google Shape;96;p2"/>
          <p:cNvSpPr txBox="1"/>
          <p:nvPr/>
        </p:nvSpPr>
        <p:spPr>
          <a:xfrm>
            <a:off x="838200" y="2510695"/>
            <a:ext cx="5460128" cy="35907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121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6600" u="none" cap="none" strike="noStrike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Contexto y problema</a:t>
            </a:r>
            <a:endParaRPr b="0" i="0" sz="6600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7696200" y="1638300"/>
            <a:ext cx="9753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5679357" y="1668911"/>
            <a:ext cx="12683280" cy="77559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Contexto: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Alto costo de vida y consumo excesivo en Santiago.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Acumulación de objetos en desuso y desperdicio.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Falta de plataformas confiables para intercambio entre particulares.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Problema detectado: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No existe un sistema digital seguro que conecte a usuarios para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intercambiar productos o servicios.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Métodos actuales: redes sociales, grupos informales o ferias,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 limitaciones de seguridad y trazabilidad.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Necesidad de resolverlo: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Crear un espacio seguro y organizado que permita trueques,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reduzca el consumo innecesario y fortalezca la comunidad</a:t>
            </a:r>
            <a:r>
              <a:rPr b="0" i="0" lang="es-MX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4" name="Google Shape;104;p3"/>
          <p:cNvSpPr/>
          <p:nvPr/>
        </p:nvSpPr>
        <p:spPr>
          <a:xfrm>
            <a:off x="10718630" y="0"/>
            <a:ext cx="7569370" cy="10287000"/>
          </a:xfrm>
          <a:custGeom>
            <a:rect b="b" l="l" r="r" t="t"/>
            <a:pathLst>
              <a:path extrusionOk="0" h="1754675" w="1291123">
                <a:moveTo>
                  <a:pt x="0" y="0"/>
                </a:moveTo>
                <a:lnTo>
                  <a:pt x="1291123" y="0"/>
                </a:lnTo>
                <a:lnTo>
                  <a:pt x="1291123" y="1754675"/>
                </a:lnTo>
                <a:lnTo>
                  <a:pt x="0" y="1754675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29229" r="-74744" t="0"/>
            </a:stretch>
          </a:blipFill>
          <a:ln>
            <a:noFill/>
          </a:ln>
        </p:spPr>
      </p:sp>
      <p:sp>
        <p:nvSpPr>
          <p:cNvPr id="105" name="Google Shape;105;p3"/>
          <p:cNvSpPr txBox="1"/>
          <p:nvPr/>
        </p:nvSpPr>
        <p:spPr>
          <a:xfrm>
            <a:off x="1028700" y="4077936"/>
            <a:ext cx="7428730" cy="5386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381000" y="723900"/>
            <a:ext cx="9906000" cy="79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Descripción del Proyecto y Alcance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Breve resumen: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Aplicación móvil para intercambiar productos y servicios entre usuarios de Santiago.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Promueve economía circular y consumo responsable.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Tipo de solución: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 móvil </a:t>
            </a:r>
            <a:r>
              <a:rPr lang="es-MX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para android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desarrollada con  </a:t>
            </a:r>
            <a:r>
              <a:rPr b="1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Ionic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Alcance: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Cubre: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Registro, publicación de artículos/servicios, búsqueda, gestión de trueques, pruebas y documentación.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 cubre: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Pagos, versión web de escritorio, sistemas avanzados de reputación.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/>
          <p:nvPr/>
        </p:nvSpPr>
        <p:spPr>
          <a:xfrm flipH="1">
            <a:off x="25021" y="10804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2" name="Google Shape;112;p4"/>
          <p:cNvSpPr/>
          <p:nvPr/>
        </p:nvSpPr>
        <p:spPr>
          <a:xfrm>
            <a:off x="304800" y="555185"/>
            <a:ext cx="17526000" cy="8740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Objetivo General: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                Desarrollar una app móvil que permita a los habitantes de Santiago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                intercambiar productos y servicios de manera segura y eficiente.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Objetivos Específicos: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                Diseño de interfaz, implementación de registro y publicaciones,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                integración de búsqueda y filtrado, pruebas, documentación y piloto.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Áreas de Desempeño: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Análisis y Evaluación de Soluciones Informáticas:</a:t>
            </a: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gestión de proyecto,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   </a:t>
            </a:r>
            <a:r>
              <a:rPr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análisis de requisitos, evaluación de herramientas, documentación técnica.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Desarrollo de Software:</a:t>
            </a: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programación front-end y back-end, bases de datos,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   pruebas funcionales, documentación de código.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s-MX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8" name="Google Shape;118;p5"/>
          <p:cNvSpPr txBox="1"/>
          <p:nvPr/>
        </p:nvSpPr>
        <p:spPr>
          <a:xfrm>
            <a:off x="1573485" y="1152525"/>
            <a:ext cx="7062762" cy="13593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99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 sz="9999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9" name="Google Shape;119;p5"/>
          <p:cNvSpPr txBox="1"/>
          <p:nvPr/>
        </p:nvSpPr>
        <p:spPr>
          <a:xfrm>
            <a:off x="1266320" y="2386365"/>
            <a:ext cx="5679410" cy="1362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866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 txBox="1"/>
          <p:nvPr/>
        </p:nvSpPr>
        <p:spPr>
          <a:xfrm>
            <a:off x="685800" y="265241"/>
            <a:ext cx="16459200" cy="97565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Metodología y Cronología Estimada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Metodología: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Scrum (Ágil):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Iteraciones cortas (sprints), entrega incremental, 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adaptación a necesidades de usuarios, revisión constante.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Fases del proyecto: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Análisis de requisitos y contexto.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Diseño de interfaz y arquitectura.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Desarrollo (front-end y back-end).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Pruebas funcionales y de usabilidad.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Implementación piloto y retroalimentación.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Herramientas y frameworks: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Python (back-end), Ionic (front-end), SQLite/Firebase 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(base de datos),Git/GitHub, diagramas UML, documentación técnica.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Cronología estimada: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Semana 1-2: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Análisis y planificación.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Semana 3-5: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Diseño de UI/UX y arquitectura.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Semana 6-10: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Desarrollo iterativo por sprints.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Semana 11-12: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Pruebas y ajustes finales.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Semana 13:</a:t>
            </a: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Implementación piloto y presentación final.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6" name="Google Shape;126;p6"/>
          <p:cNvSpPr txBox="1"/>
          <p:nvPr/>
        </p:nvSpPr>
        <p:spPr>
          <a:xfrm>
            <a:off x="1028700" y="1057275"/>
            <a:ext cx="10385330" cy="91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199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7" name="Google Shape;127;p6"/>
          <p:cNvSpPr txBox="1"/>
          <p:nvPr/>
        </p:nvSpPr>
        <p:spPr>
          <a:xfrm>
            <a:off x="1028700" y="3274645"/>
            <a:ext cx="11985131" cy="3847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6"/>
          <p:cNvSpPr txBox="1"/>
          <p:nvPr/>
        </p:nvSpPr>
        <p:spPr>
          <a:xfrm>
            <a:off x="5274169" y="7515797"/>
            <a:ext cx="3494193" cy="3847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6"/>
          <p:cNvSpPr txBox="1"/>
          <p:nvPr/>
        </p:nvSpPr>
        <p:spPr>
          <a:xfrm>
            <a:off x="9519638" y="5131861"/>
            <a:ext cx="2742090" cy="16708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58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799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0" name="Google Shape;130;p6"/>
          <p:cNvSpPr txBox="1"/>
          <p:nvPr/>
        </p:nvSpPr>
        <p:spPr>
          <a:xfrm>
            <a:off x="9519638" y="6688392"/>
            <a:ext cx="3494193" cy="5685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58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99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1" name="Google Shape;131;p6"/>
          <p:cNvSpPr txBox="1"/>
          <p:nvPr/>
        </p:nvSpPr>
        <p:spPr>
          <a:xfrm>
            <a:off x="9519638" y="7515797"/>
            <a:ext cx="3494193" cy="3847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6"/>
          <p:cNvSpPr txBox="1"/>
          <p:nvPr/>
        </p:nvSpPr>
        <p:spPr>
          <a:xfrm>
            <a:off x="13765107" y="5131861"/>
            <a:ext cx="2742090" cy="16708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58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799" u="none" cap="none" strike="noStrike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3" name="Google Shape;133;p6"/>
          <p:cNvSpPr txBox="1"/>
          <p:nvPr/>
        </p:nvSpPr>
        <p:spPr>
          <a:xfrm>
            <a:off x="13765107" y="7515797"/>
            <a:ext cx="3494193" cy="3847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6"/>
          <p:cNvSpPr txBox="1"/>
          <p:nvPr/>
        </p:nvSpPr>
        <p:spPr>
          <a:xfrm>
            <a:off x="457200" y="647700"/>
            <a:ext cx="16230600" cy="84330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Evidencias y Conclusión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Evidencias: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6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Prototipos y mockups de la app.</a:t>
            </a:r>
            <a:endParaRPr/>
          </a:p>
          <a:p>
            <a:pPr indent="0" lvl="6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Código fuente documentado y control de versiones.</a:t>
            </a:r>
            <a:endParaRPr/>
          </a:p>
          <a:p>
            <a:pPr indent="0" lvl="6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Diagramas UML y documentación técnica.</a:t>
            </a:r>
            <a:endParaRPr/>
          </a:p>
          <a:p>
            <a:pPr indent="0" lvl="6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Base de datos funcional.</a:t>
            </a:r>
            <a:endParaRPr/>
          </a:p>
          <a:p>
            <a:pPr indent="0" lvl="6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Registro de pruebas y retroalimentación de usuarios.</a:t>
            </a:r>
            <a:endParaRPr/>
          </a:p>
          <a:p>
            <a:pPr indent="0" lvl="6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Manual de usuario.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Conclusión:</a:t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6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TruequeApp ofrece una solución digital innovadora para fomentar el intercambio responsable en Santiago.</a:t>
            </a:r>
            <a:endParaRPr/>
          </a:p>
          <a:p>
            <a:pPr indent="0" lvl="6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Metodología ágil y herramientas modernas aseguran que el proyecto sea funcional, seguro y escalable.</a:t>
            </a:r>
            <a:endParaRPr/>
          </a:p>
          <a:p>
            <a:pPr indent="0" lvl="6" marL="2743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Permite desarrollar competencias clave de Ingeniería en Informática: programación, análisis, documentación y gestión de proyectos.</a:t>
            </a:r>
            <a:endParaRPr/>
          </a:p>
          <a:p>
            <a:pPr indent="0" lvl="5" marL="22860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